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96"/>
    <p:restoredTop sz="94674"/>
  </p:normalViewPr>
  <p:slideViewPr>
    <p:cSldViewPr snapToGrid="0">
      <p:cViewPr>
        <p:scale>
          <a:sx n="70" d="100"/>
          <a:sy n="70" d="100"/>
        </p:scale>
        <p:origin x="1520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35DAB-DE3E-21A6-BA0E-C452BBC67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49A561-B716-B357-7FD6-BF60BE919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3EF568-2D44-96C3-250D-EB73E8904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317DF-6522-01BB-9D69-C4865D3E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57E9A9-E8EF-AE63-C393-78B24A00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6612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D461A9-8741-419C-968F-EC7BA8EC8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11CC5D-9B77-5E4C-76D3-7C2AE6A6E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4172BC-BDCE-1159-F13A-68DA4468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F115DC-B433-4723-E66D-E7A6B11D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40EC90-E104-88A9-3376-8E3A77F12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615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20D425-FD8D-6898-70AA-5345A9A04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F57851-09B5-057C-F537-E2D64B44C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AB667-146F-91AB-E7E5-177A1FEE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1C4EB1-CF2B-B865-A47C-37734F22D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F1D79-90CD-EFDA-9671-F89CACF30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899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F087A-5F79-5625-DEFE-51DD3B02D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784F8E-4BC0-3421-04D9-47AF47B52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0D612-6A64-C980-A15F-1A83EF06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6C0144-AC85-13C3-DBE9-9CB64206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7DF2F3-1E6B-D822-6E42-AC3EA7BEF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1385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34AB0-C114-E003-A8E8-CAC984A0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723D99-B3B5-EEA8-1178-FFC1FCB98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602B20-D9D6-78FD-AC0F-9794E4CF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60F82-8F20-B297-CAC8-54973D76B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0C2DD-F89C-F657-6492-854E4972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018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72F4D5-1446-A6A6-BE49-6877C224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C4565-3EA3-B265-0E05-9A114A0144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ADE9FF-F145-B7F5-A9BE-B36027797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09C82-CF1A-8DB3-0F9C-B428D67A7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14062-3472-FE6F-386C-4E5F0F804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6AD9A-F7E1-F94A-B6C9-5C2F2FB6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998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064CF-91BD-B208-1B71-AB8B323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311CB2-00A6-A9AC-A8B3-AC1D4626F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106942-A6ED-011B-3CD1-DF8E98FBB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30CEBE-D741-3172-BFE5-445F14ECF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E57C66-3702-3B46-344F-D2BB9D24E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2C29E9-FEFC-A623-AE63-917ABD670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47194F-A0D8-E4E9-546B-03E6340B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68734F-8E06-D49D-7939-85BAC4D26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268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057D02-7021-34AF-2082-A4985F8A9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AAE3E2-6F40-FC95-091C-C6A13920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9DA123-3E9A-BD82-9197-847B6BBB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10C1CB-70AB-ABF7-C87E-6E71250E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6082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8B42B3-A9DE-C93E-95BC-1712DFCE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8F56FE-7666-133B-0844-46A1C920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B3F242-ADDF-DA70-FFC5-953227F6E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636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7B94F-B6CA-A5AA-AB4C-597EA091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B6372-3468-6CDA-5EDD-344A4F437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4FD172-5E3B-E9C5-C2C8-76F2E9C90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E40739-2CBE-E8C9-7EEA-19149DD0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CC38C7-9A17-C358-19B0-329F1FC25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4C1E60-A806-F860-7D0C-A7594D7B9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572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32993-1DE6-B8E2-3F20-2AE4895DA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B9C1BF-3203-DF3B-321F-8F79BADB54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D1B6E3-30B4-152A-14FE-DB4B23DD5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02D555-D23D-8553-0CFD-F16DE503B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A2A89C-58F1-EF64-407A-46766E6F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9D99D-AC85-67D4-E956-907993B4A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371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0D09F2-BC59-12B1-3CBA-8253720AD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04134B-19FD-E6C0-0E1F-AA8DF4BBE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C6B60-12EB-3F01-6547-504AB00C35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8F1373-C71E-C240-8EB8-2EBFFAE510B6}" type="datetimeFigureOut">
              <a:rPr kumimoji="1" lang="ko-KR" altLang="en-US" smtClean="0"/>
              <a:t>2025. 12. 30.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47107A-F932-D5A1-1A0A-C6D1AD9DB1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DBC75-176D-9384-1EFE-6667E8220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9765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EB26B60-7041-709C-8DFA-05FF22478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4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A92CD-2556-66CA-C7C0-8BBF6FEB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BEEBD8-4051-58F6-C68E-1F893D1E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D6EB2-1C9F-D825-D7D6-82D352BE8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A866246-7793-434D-F122-EFF559039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11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E244F-BABD-A14A-2F77-C9249F41A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D63441F-B902-6A08-929C-6050CC92C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4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3D003-927C-97B8-5D94-3C7371233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51C07D-D668-B61B-C735-FE6A841B9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48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5F2F0-8668-DAE3-D3F3-03248A8C9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658963C-8F89-5010-D0F8-01155DBC1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c7eccbe78140ba972c8d2182b822a6 2.MOV">
            <a:hlinkClick r:id="" action="ppaction://media"/>
            <a:extLst>
              <a:ext uri="{FF2B5EF4-FFF2-40B4-BE49-F238E27FC236}">
                <a16:creationId xmlns:a16="http://schemas.microsoft.com/office/drawing/2014/main" id="{89BAF37A-7AD9-18A1-3EC7-C4A3E2D73F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0088" y="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8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F8D9F-7E38-0BB5-87B8-1467C4DBB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44A0836-609A-B982-6DF9-2B06EE3B3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5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0D945-2773-1E45-D22F-52374599F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AAF6C08-0CF4-B7E8-3CA6-FA55CE41F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와이드스크린</PresentationFormat>
  <Paragraphs>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강대승</dc:creator>
  <cp:lastModifiedBy>강대승</cp:lastModifiedBy>
  <cp:revision>1</cp:revision>
  <dcterms:created xsi:type="dcterms:W3CDTF">2025-12-30T00:51:56Z</dcterms:created>
  <dcterms:modified xsi:type="dcterms:W3CDTF">2025-12-30T01:02:06Z</dcterms:modified>
</cp:coreProperties>
</file>

<file path=docProps/thumbnail.jpeg>
</file>